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"/>
  </p:notesMasterIdLst>
  <p:sldIdLst>
    <p:sldId id="256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Relationship Id="rId4" Type="http://schemas.openxmlformats.org/officeDocument/2006/relationships/image" Target="../media/image6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3A92A-40BB-4AF3-9A6D-311C717290D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9A23A9-AA6B-41E6-B100-C4FC2FC2A2DD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/>
            <a:t>.</a:t>
          </a:r>
        </a:p>
      </dgm:t>
    </dgm:pt>
    <dgm:pt modelId="{F5ACDDF9-97AD-4833-8DF6-5DB8EEA94487}" type="parTrans" cxnId="{4885206A-766C-4AA7-93A9-EDC571FBAB7A}">
      <dgm:prSet/>
      <dgm:spPr/>
      <dgm:t>
        <a:bodyPr/>
        <a:lstStyle/>
        <a:p>
          <a:endParaRPr lang="en-US"/>
        </a:p>
      </dgm:t>
    </dgm:pt>
    <dgm:pt modelId="{5F3AFC76-BB7A-4DF5-B670-DA1B933929DA}" type="sibTrans" cxnId="{4885206A-766C-4AA7-93A9-EDC571FBAB7A}">
      <dgm:prSet/>
      <dgm:spPr/>
      <dgm:t>
        <a:bodyPr/>
        <a:lstStyle/>
        <a:p>
          <a:endParaRPr lang="en-US"/>
        </a:p>
      </dgm:t>
    </dgm:pt>
    <dgm:pt modelId="{6ADDD8E6-25FC-4589-9430-11ED0BAA201A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 dirty="0"/>
            <a:t>.</a:t>
          </a:r>
        </a:p>
      </dgm:t>
    </dgm:pt>
    <dgm:pt modelId="{D2D056B6-523A-49E5-B2B6-B293A79BA011}" type="parTrans" cxnId="{379ACF3E-36C7-4960-8B82-323786FCD0AA}">
      <dgm:prSet/>
      <dgm:spPr/>
      <dgm:t>
        <a:bodyPr/>
        <a:lstStyle/>
        <a:p>
          <a:endParaRPr lang="en-US"/>
        </a:p>
      </dgm:t>
    </dgm:pt>
    <dgm:pt modelId="{48D1D93E-DF06-4008-9F4F-7CD914A97EC1}" type="sibTrans" cxnId="{379ACF3E-36C7-4960-8B82-323786FCD0AA}">
      <dgm:prSet/>
      <dgm:spPr/>
      <dgm:t>
        <a:bodyPr/>
        <a:lstStyle/>
        <a:p>
          <a:endParaRPr lang="en-US"/>
        </a:p>
      </dgm:t>
    </dgm:pt>
    <dgm:pt modelId="{D639700D-BB48-4E69-87F1-3CA8DC6FC8AE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 dirty="0"/>
            <a:t>.</a:t>
          </a:r>
        </a:p>
      </dgm:t>
    </dgm:pt>
    <dgm:pt modelId="{E3616747-1B74-4C35-AB56-CD57811AEF3C}" type="parTrans" cxnId="{75FCD07F-F148-4A8E-B7AD-25CDAD6A3D92}">
      <dgm:prSet/>
      <dgm:spPr/>
      <dgm:t>
        <a:bodyPr/>
        <a:lstStyle/>
        <a:p>
          <a:endParaRPr lang="en-US"/>
        </a:p>
      </dgm:t>
    </dgm:pt>
    <dgm:pt modelId="{D28F0C92-0E94-4C9F-86BF-BBE52654C114}" type="sibTrans" cxnId="{75FCD07F-F148-4A8E-B7AD-25CDAD6A3D92}">
      <dgm:prSet/>
      <dgm:spPr/>
      <dgm:t>
        <a:bodyPr/>
        <a:lstStyle/>
        <a:p>
          <a:endParaRPr lang="en-US"/>
        </a:p>
      </dgm:t>
    </dgm:pt>
    <dgm:pt modelId="{0326044B-7EA7-43AA-A56E-D3A6F80F35BD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 dirty="0"/>
            <a:t>.</a:t>
          </a:r>
        </a:p>
      </dgm:t>
    </dgm:pt>
    <dgm:pt modelId="{E05B034A-5A1A-4552-83D4-AC85BE805834}" type="parTrans" cxnId="{7172AD4C-FAA3-463A-A079-8E6F9E7D30EC}">
      <dgm:prSet/>
      <dgm:spPr/>
      <dgm:t>
        <a:bodyPr/>
        <a:lstStyle/>
        <a:p>
          <a:endParaRPr lang="en-US"/>
        </a:p>
      </dgm:t>
    </dgm:pt>
    <dgm:pt modelId="{97C445BF-3238-4D6C-82B4-9DA2CF418B44}" type="sibTrans" cxnId="{7172AD4C-FAA3-463A-A079-8E6F9E7D30EC}">
      <dgm:prSet/>
      <dgm:spPr/>
      <dgm:t>
        <a:bodyPr/>
        <a:lstStyle/>
        <a:p>
          <a:endParaRPr lang="en-US"/>
        </a:p>
      </dgm:t>
    </dgm:pt>
    <dgm:pt modelId="{1589940F-50C8-4F27-B655-D6EE581A68A2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 dirty="0"/>
            <a:t>.</a:t>
          </a:r>
        </a:p>
      </dgm:t>
    </dgm:pt>
    <dgm:pt modelId="{6870AC36-D5DF-4F0C-BEA2-851DC0FD5E6B}" type="sibTrans" cxnId="{FA092B02-4B67-43DD-A1C4-6C9579330A2F}">
      <dgm:prSet/>
      <dgm:spPr/>
      <dgm:t>
        <a:bodyPr/>
        <a:lstStyle/>
        <a:p>
          <a:endParaRPr lang="en-US"/>
        </a:p>
      </dgm:t>
    </dgm:pt>
    <dgm:pt modelId="{94C04E22-5C2E-4ABA-A577-A4A71DA50A78}" type="parTrans" cxnId="{FA092B02-4B67-43DD-A1C4-6C9579330A2F}">
      <dgm:prSet/>
      <dgm:spPr/>
      <dgm:t>
        <a:bodyPr/>
        <a:lstStyle/>
        <a:p>
          <a:endParaRPr lang="en-US"/>
        </a:p>
      </dgm:t>
    </dgm:pt>
    <dgm:pt modelId="{28C90036-8935-474E-8C21-E321CAECAEE2}" type="pres">
      <dgm:prSet presAssocID="{E5F3A92A-40BB-4AF3-9A6D-311C717290D9}" presName="cycle" presStyleCnt="0">
        <dgm:presLayoutVars>
          <dgm:dir/>
          <dgm:resizeHandles val="exact"/>
        </dgm:presLayoutVars>
      </dgm:prSet>
      <dgm:spPr/>
    </dgm:pt>
    <dgm:pt modelId="{C8BFD6BA-2DDC-485B-B54D-9B39B0326640}" type="pres">
      <dgm:prSet presAssocID="{1589940F-50C8-4F27-B655-D6EE581A68A2}" presName="node" presStyleLbl="node1" presStyleIdx="0" presStyleCnt="5" custRadScaleRad="98916" custRadScaleInc="2709">
        <dgm:presLayoutVars>
          <dgm:bulletEnabled val="1"/>
        </dgm:presLayoutVars>
      </dgm:prSet>
      <dgm:spPr/>
    </dgm:pt>
    <dgm:pt modelId="{5FE0ACB6-6448-409A-8D13-DBCCF8AF7566}" type="pres">
      <dgm:prSet presAssocID="{6870AC36-D5DF-4F0C-BEA2-851DC0FD5E6B}" presName="sibTrans" presStyleLbl="sibTrans2D1" presStyleIdx="0" presStyleCnt="5"/>
      <dgm:spPr/>
    </dgm:pt>
    <dgm:pt modelId="{BA8756B0-9497-41C2-A2B0-ABC1066C14D3}" type="pres">
      <dgm:prSet presAssocID="{6870AC36-D5DF-4F0C-BEA2-851DC0FD5E6B}" presName="connectorText" presStyleLbl="sibTrans2D1" presStyleIdx="0" presStyleCnt="5"/>
      <dgm:spPr/>
    </dgm:pt>
    <dgm:pt modelId="{FCEE17ED-1E7E-4764-8639-1DC12DF7D009}" type="pres">
      <dgm:prSet presAssocID="{A99A23A9-AA6B-41E6-B100-C4FC2FC2A2DD}" presName="node" presStyleLbl="node1" presStyleIdx="1" presStyleCnt="5" custAng="15876309">
        <dgm:presLayoutVars>
          <dgm:bulletEnabled val="1"/>
        </dgm:presLayoutVars>
      </dgm:prSet>
      <dgm:spPr/>
    </dgm:pt>
    <dgm:pt modelId="{4F82DB6A-71A1-44E8-A7D0-443FD6B5F4F8}" type="pres">
      <dgm:prSet presAssocID="{5F3AFC76-BB7A-4DF5-B670-DA1B933929DA}" presName="sibTrans" presStyleLbl="sibTrans2D1" presStyleIdx="1" presStyleCnt="5"/>
      <dgm:spPr/>
    </dgm:pt>
    <dgm:pt modelId="{63624056-1B0F-4303-9086-CCAF288BB87C}" type="pres">
      <dgm:prSet presAssocID="{5F3AFC76-BB7A-4DF5-B670-DA1B933929DA}" presName="connectorText" presStyleLbl="sibTrans2D1" presStyleIdx="1" presStyleCnt="5"/>
      <dgm:spPr/>
    </dgm:pt>
    <dgm:pt modelId="{74199164-6324-4301-A70B-5B55ACF43C13}" type="pres">
      <dgm:prSet presAssocID="{6ADDD8E6-25FC-4589-9430-11ED0BAA201A}" presName="node" presStyleLbl="node1" presStyleIdx="2" presStyleCnt="5">
        <dgm:presLayoutVars>
          <dgm:bulletEnabled val="1"/>
        </dgm:presLayoutVars>
      </dgm:prSet>
      <dgm:spPr/>
    </dgm:pt>
    <dgm:pt modelId="{7E8A52CA-C1F9-413E-AF4B-2A369E40504A}" type="pres">
      <dgm:prSet presAssocID="{48D1D93E-DF06-4008-9F4F-7CD914A97EC1}" presName="sibTrans" presStyleLbl="sibTrans2D1" presStyleIdx="2" presStyleCnt="5"/>
      <dgm:spPr/>
    </dgm:pt>
    <dgm:pt modelId="{A5A656E6-0472-4312-A8F3-3E69B66E9E96}" type="pres">
      <dgm:prSet presAssocID="{48D1D93E-DF06-4008-9F4F-7CD914A97EC1}" presName="connectorText" presStyleLbl="sibTrans2D1" presStyleIdx="2" presStyleCnt="5"/>
      <dgm:spPr/>
    </dgm:pt>
    <dgm:pt modelId="{459162D7-D868-4E46-B66B-877B0711DAE5}" type="pres">
      <dgm:prSet presAssocID="{D639700D-BB48-4E69-87F1-3CA8DC6FC8AE}" presName="node" presStyleLbl="node1" presStyleIdx="3" presStyleCnt="5">
        <dgm:presLayoutVars>
          <dgm:bulletEnabled val="1"/>
        </dgm:presLayoutVars>
      </dgm:prSet>
      <dgm:spPr/>
    </dgm:pt>
    <dgm:pt modelId="{96400E57-0912-43F0-8A5F-93EBEE4A4426}" type="pres">
      <dgm:prSet presAssocID="{D28F0C92-0E94-4C9F-86BF-BBE52654C114}" presName="sibTrans" presStyleLbl="sibTrans2D1" presStyleIdx="3" presStyleCnt="5"/>
      <dgm:spPr/>
    </dgm:pt>
    <dgm:pt modelId="{75C48AC0-D037-4DD1-8605-03AB6D477F65}" type="pres">
      <dgm:prSet presAssocID="{D28F0C92-0E94-4C9F-86BF-BBE52654C114}" presName="connectorText" presStyleLbl="sibTrans2D1" presStyleIdx="3" presStyleCnt="5"/>
      <dgm:spPr/>
    </dgm:pt>
    <dgm:pt modelId="{8DE46549-624C-4A1F-901C-9137D8FD2F40}" type="pres">
      <dgm:prSet presAssocID="{0326044B-7EA7-43AA-A56E-D3A6F80F35BD}" presName="node" presStyleLbl="node1" presStyleIdx="4" presStyleCnt="5">
        <dgm:presLayoutVars>
          <dgm:bulletEnabled val="1"/>
        </dgm:presLayoutVars>
      </dgm:prSet>
      <dgm:spPr/>
    </dgm:pt>
    <dgm:pt modelId="{516BA138-5949-4041-B7F7-1FE4ED8B5773}" type="pres">
      <dgm:prSet presAssocID="{97C445BF-3238-4D6C-82B4-9DA2CF418B44}" presName="sibTrans" presStyleLbl="sibTrans2D1" presStyleIdx="4" presStyleCnt="5"/>
      <dgm:spPr/>
    </dgm:pt>
    <dgm:pt modelId="{86D7D1B9-0B56-4618-A1B7-6785EF1CA11C}" type="pres">
      <dgm:prSet presAssocID="{97C445BF-3238-4D6C-82B4-9DA2CF418B44}" presName="connectorText" presStyleLbl="sibTrans2D1" presStyleIdx="4" presStyleCnt="5"/>
      <dgm:spPr/>
    </dgm:pt>
  </dgm:ptLst>
  <dgm:cxnLst>
    <dgm:cxn modelId="{FA092B02-4B67-43DD-A1C4-6C9579330A2F}" srcId="{E5F3A92A-40BB-4AF3-9A6D-311C717290D9}" destId="{1589940F-50C8-4F27-B655-D6EE581A68A2}" srcOrd="0" destOrd="0" parTransId="{94C04E22-5C2E-4ABA-A577-A4A71DA50A78}" sibTransId="{6870AC36-D5DF-4F0C-BEA2-851DC0FD5E6B}"/>
    <dgm:cxn modelId="{66A0430A-09FB-4B5A-9A60-67E992711212}" type="presOf" srcId="{48D1D93E-DF06-4008-9F4F-7CD914A97EC1}" destId="{7E8A52CA-C1F9-413E-AF4B-2A369E40504A}" srcOrd="0" destOrd="0" presId="urn:microsoft.com/office/officeart/2005/8/layout/cycle2"/>
    <dgm:cxn modelId="{1BDBBC1C-8952-4C70-911E-4B3126F082CC}" type="presOf" srcId="{6870AC36-D5DF-4F0C-BEA2-851DC0FD5E6B}" destId="{5FE0ACB6-6448-409A-8D13-DBCCF8AF7566}" srcOrd="0" destOrd="0" presId="urn:microsoft.com/office/officeart/2005/8/layout/cycle2"/>
    <dgm:cxn modelId="{0B937E27-BCCB-46FA-B95A-4120C9FB6B81}" type="presOf" srcId="{D28F0C92-0E94-4C9F-86BF-BBE52654C114}" destId="{75C48AC0-D037-4DD1-8605-03AB6D477F65}" srcOrd="1" destOrd="0" presId="urn:microsoft.com/office/officeart/2005/8/layout/cycle2"/>
    <dgm:cxn modelId="{187FC93E-B6FF-44E7-85B3-11162F16427C}" type="presOf" srcId="{5F3AFC76-BB7A-4DF5-B670-DA1B933929DA}" destId="{4F82DB6A-71A1-44E8-A7D0-443FD6B5F4F8}" srcOrd="0" destOrd="0" presId="urn:microsoft.com/office/officeart/2005/8/layout/cycle2"/>
    <dgm:cxn modelId="{379ACF3E-36C7-4960-8B82-323786FCD0AA}" srcId="{E5F3A92A-40BB-4AF3-9A6D-311C717290D9}" destId="{6ADDD8E6-25FC-4589-9430-11ED0BAA201A}" srcOrd="2" destOrd="0" parTransId="{D2D056B6-523A-49E5-B2B6-B293A79BA011}" sibTransId="{48D1D93E-DF06-4008-9F4F-7CD914A97EC1}"/>
    <dgm:cxn modelId="{4885206A-766C-4AA7-93A9-EDC571FBAB7A}" srcId="{E5F3A92A-40BB-4AF3-9A6D-311C717290D9}" destId="{A99A23A9-AA6B-41E6-B100-C4FC2FC2A2DD}" srcOrd="1" destOrd="0" parTransId="{F5ACDDF9-97AD-4833-8DF6-5DB8EEA94487}" sibTransId="{5F3AFC76-BB7A-4DF5-B670-DA1B933929DA}"/>
    <dgm:cxn modelId="{7172AD4C-FAA3-463A-A079-8E6F9E7D30EC}" srcId="{E5F3A92A-40BB-4AF3-9A6D-311C717290D9}" destId="{0326044B-7EA7-43AA-A56E-D3A6F80F35BD}" srcOrd="4" destOrd="0" parTransId="{E05B034A-5A1A-4552-83D4-AC85BE805834}" sibTransId="{97C445BF-3238-4D6C-82B4-9DA2CF418B44}"/>
    <dgm:cxn modelId="{75FCD07F-F148-4A8E-B7AD-25CDAD6A3D92}" srcId="{E5F3A92A-40BB-4AF3-9A6D-311C717290D9}" destId="{D639700D-BB48-4E69-87F1-3CA8DC6FC8AE}" srcOrd="3" destOrd="0" parTransId="{E3616747-1B74-4C35-AB56-CD57811AEF3C}" sibTransId="{D28F0C92-0E94-4C9F-86BF-BBE52654C114}"/>
    <dgm:cxn modelId="{AE6AFEA4-6BD8-4512-940E-FB25E79BF9C4}" type="presOf" srcId="{D28F0C92-0E94-4C9F-86BF-BBE52654C114}" destId="{96400E57-0912-43F0-8A5F-93EBEE4A4426}" srcOrd="0" destOrd="0" presId="urn:microsoft.com/office/officeart/2005/8/layout/cycle2"/>
    <dgm:cxn modelId="{248002AD-E27C-4FEB-BA1B-8904BBFAD1AD}" type="presOf" srcId="{D639700D-BB48-4E69-87F1-3CA8DC6FC8AE}" destId="{459162D7-D868-4E46-B66B-877B0711DAE5}" srcOrd="0" destOrd="0" presId="urn:microsoft.com/office/officeart/2005/8/layout/cycle2"/>
    <dgm:cxn modelId="{DEEE5DAF-CB93-40A4-9EC2-DA3B6A780F3C}" type="presOf" srcId="{48D1D93E-DF06-4008-9F4F-7CD914A97EC1}" destId="{A5A656E6-0472-4312-A8F3-3E69B66E9E96}" srcOrd="1" destOrd="0" presId="urn:microsoft.com/office/officeart/2005/8/layout/cycle2"/>
    <dgm:cxn modelId="{99B3A5AF-8AAF-48EB-8A19-4AD9EC2E163E}" type="presOf" srcId="{E5F3A92A-40BB-4AF3-9A6D-311C717290D9}" destId="{28C90036-8935-474E-8C21-E321CAECAEE2}" srcOrd="0" destOrd="0" presId="urn:microsoft.com/office/officeart/2005/8/layout/cycle2"/>
    <dgm:cxn modelId="{7F3111B3-295B-4C78-85AB-8BB45881B523}" type="presOf" srcId="{6870AC36-D5DF-4F0C-BEA2-851DC0FD5E6B}" destId="{BA8756B0-9497-41C2-A2B0-ABC1066C14D3}" srcOrd="1" destOrd="0" presId="urn:microsoft.com/office/officeart/2005/8/layout/cycle2"/>
    <dgm:cxn modelId="{B3A2BBC3-CDC3-42F4-9B0C-EFC45856343E}" type="presOf" srcId="{97C445BF-3238-4D6C-82B4-9DA2CF418B44}" destId="{516BA138-5949-4041-B7F7-1FE4ED8B5773}" srcOrd="0" destOrd="0" presId="urn:microsoft.com/office/officeart/2005/8/layout/cycle2"/>
    <dgm:cxn modelId="{A24CD9C9-5571-404F-B921-B673B59FE8C1}" type="presOf" srcId="{97C445BF-3238-4D6C-82B4-9DA2CF418B44}" destId="{86D7D1B9-0B56-4618-A1B7-6785EF1CA11C}" srcOrd="1" destOrd="0" presId="urn:microsoft.com/office/officeart/2005/8/layout/cycle2"/>
    <dgm:cxn modelId="{E23940CC-E919-44E7-9F54-1970C6F68838}" type="presOf" srcId="{1589940F-50C8-4F27-B655-D6EE581A68A2}" destId="{C8BFD6BA-2DDC-485B-B54D-9B39B0326640}" srcOrd="0" destOrd="0" presId="urn:microsoft.com/office/officeart/2005/8/layout/cycle2"/>
    <dgm:cxn modelId="{616186E4-C9FC-4E39-884B-017949E31C4C}" type="presOf" srcId="{0326044B-7EA7-43AA-A56E-D3A6F80F35BD}" destId="{8DE46549-624C-4A1F-901C-9137D8FD2F40}" srcOrd="0" destOrd="0" presId="urn:microsoft.com/office/officeart/2005/8/layout/cycle2"/>
    <dgm:cxn modelId="{BB7008F0-E4B4-41C3-8DE2-2DE128DBDE1E}" type="presOf" srcId="{A99A23A9-AA6B-41E6-B100-C4FC2FC2A2DD}" destId="{FCEE17ED-1E7E-4764-8639-1DC12DF7D009}" srcOrd="0" destOrd="0" presId="urn:microsoft.com/office/officeart/2005/8/layout/cycle2"/>
    <dgm:cxn modelId="{4B59C9F5-10F4-482C-992C-78D30E4E3A60}" type="presOf" srcId="{5F3AFC76-BB7A-4DF5-B670-DA1B933929DA}" destId="{63624056-1B0F-4303-9086-CCAF288BB87C}" srcOrd="1" destOrd="0" presId="urn:microsoft.com/office/officeart/2005/8/layout/cycle2"/>
    <dgm:cxn modelId="{54F3D2FA-854F-4D60-8B2C-BA452046AFC4}" type="presOf" srcId="{6ADDD8E6-25FC-4589-9430-11ED0BAA201A}" destId="{74199164-6324-4301-A70B-5B55ACF43C13}" srcOrd="0" destOrd="0" presId="urn:microsoft.com/office/officeart/2005/8/layout/cycle2"/>
    <dgm:cxn modelId="{83973657-646F-4472-8582-FEF79FE62C9B}" type="presParOf" srcId="{28C90036-8935-474E-8C21-E321CAECAEE2}" destId="{C8BFD6BA-2DDC-485B-B54D-9B39B0326640}" srcOrd="0" destOrd="0" presId="urn:microsoft.com/office/officeart/2005/8/layout/cycle2"/>
    <dgm:cxn modelId="{E6359BBD-54A9-467F-AE4E-024E080CD6E5}" type="presParOf" srcId="{28C90036-8935-474E-8C21-E321CAECAEE2}" destId="{5FE0ACB6-6448-409A-8D13-DBCCF8AF7566}" srcOrd="1" destOrd="0" presId="urn:microsoft.com/office/officeart/2005/8/layout/cycle2"/>
    <dgm:cxn modelId="{A8B33B5C-FE1C-4B65-86A3-6231AA1B3F9D}" type="presParOf" srcId="{5FE0ACB6-6448-409A-8D13-DBCCF8AF7566}" destId="{BA8756B0-9497-41C2-A2B0-ABC1066C14D3}" srcOrd="0" destOrd="0" presId="urn:microsoft.com/office/officeart/2005/8/layout/cycle2"/>
    <dgm:cxn modelId="{F70FE5FB-3539-40CE-BE24-406A510A7103}" type="presParOf" srcId="{28C90036-8935-474E-8C21-E321CAECAEE2}" destId="{FCEE17ED-1E7E-4764-8639-1DC12DF7D009}" srcOrd="2" destOrd="0" presId="urn:microsoft.com/office/officeart/2005/8/layout/cycle2"/>
    <dgm:cxn modelId="{9B2F74A3-FC6D-4FB9-A857-4D4D960774D0}" type="presParOf" srcId="{28C90036-8935-474E-8C21-E321CAECAEE2}" destId="{4F82DB6A-71A1-44E8-A7D0-443FD6B5F4F8}" srcOrd="3" destOrd="0" presId="urn:microsoft.com/office/officeart/2005/8/layout/cycle2"/>
    <dgm:cxn modelId="{CF40507A-CDEA-4D1E-A58C-F9F7FC9074F0}" type="presParOf" srcId="{4F82DB6A-71A1-44E8-A7D0-443FD6B5F4F8}" destId="{63624056-1B0F-4303-9086-CCAF288BB87C}" srcOrd="0" destOrd="0" presId="urn:microsoft.com/office/officeart/2005/8/layout/cycle2"/>
    <dgm:cxn modelId="{DB94F4F1-71BC-47A5-B5D5-81991FF2B18D}" type="presParOf" srcId="{28C90036-8935-474E-8C21-E321CAECAEE2}" destId="{74199164-6324-4301-A70B-5B55ACF43C13}" srcOrd="4" destOrd="0" presId="urn:microsoft.com/office/officeart/2005/8/layout/cycle2"/>
    <dgm:cxn modelId="{1198C114-341D-4764-9CB3-4FA9993D89C7}" type="presParOf" srcId="{28C90036-8935-474E-8C21-E321CAECAEE2}" destId="{7E8A52CA-C1F9-413E-AF4B-2A369E40504A}" srcOrd="5" destOrd="0" presId="urn:microsoft.com/office/officeart/2005/8/layout/cycle2"/>
    <dgm:cxn modelId="{D3B5B2D4-FF4A-4451-BFB7-242364A23294}" type="presParOf" srcId="{7E8A52CA-C1F9-413E-AF4B-2A369E40504A}" destId="{A5A656E6-0472-4312-A8F3-3E69B66E9E96}" srcOrd="0" destOrd="0" presId="urn:microsoft.com/office/officeart/2005/8/layout/cycle2"/>
    <dgm:cxn modelId="{0A054607-9020-4355-869F-99F6FF03A70A}" type="presParOf" srcId="{28C90036-8935-474E-8C21-E321CAECAEE2}" destId="{459162D7-D868-4E46-B66B-877B0711DAE5}" srcOrd="6" destOrd="0" presId="urn:microsoft.com/office/officeart/2005/8/layout/cycle2"/>
    <dgm:cxn modelId="{89949D44-F329-4712-A84B-A05D54C9EF0B}" type="presParOf" srcId="{28C90036-8935-474E-8C21-E321CAECAEE2}" destId="{96400E57-0912-43F0-8A5F-93EBEE4A4426}" srcOrd="7" destOrd="0" presId="urn:microsoft.com/office/officeart/2005/8/layout/cycle2"/>
    <dgm:cxn modelId="{1564646A-EF4F-42EB-B097-0F87DB3FC8D9}" type="presParOf" srcId="{96400E57-0912-43F0-8A5F-93EBEE4A4426}" destId="{75C48AC0-D037-4DD1-8605-03AB6D477F65}" srcOrd="0" destOrd="0" presId="urn:microsoft.com/office/officeart/2005/8/layout/cycle2"/>
    <dgm:cxn modelId="{AAEE6E17-DAC5-46E5-B3CE-2C8F2DA763DA}" type="presParOf" srcId="{28C90036-8935-474E-8C21-E321CAECAEE2}" destId="{8DE46549-624C-4A1F-901C-9137D8FD2F40}" srcOrd="8" destOrd="0" presId="urn:microsoft.com/office/officeart/2005/8/layout/cycle2"/>
    <dgm:cxn modelId="{3295BBE1-3996-4A55-B69F-F3686F78F684}" type="presParOf" srcId="{28C90036-8935-474E-8C21-E321CAECAEE2}" destId="{516BA138-5949-4041-B7F7-1FE4ED8B5773}" srcOrd="9" destOrd="0" presId="urn:microsoft.com/office/officeart/2005/8/layout/cycle2"/>
    <dgm:cxn modelId="{DD127150-2E67-47AD-8CAC-35C0B2431BED}" type="presParOf" srcId="{516BA138-5949-4041-B7F7-1FE4ED8B5773}" destId="{86D7D1B9-0B56-4618-A1B7-6785EF1CA11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F3A92A-40BB-4AF3-9A6D-311C717290D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DDD8E6-25FC-4589-9430-11ED0BAA201A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/>
            <a:t>.</a:t>
          </a:r>
        </a:p>
      </dgm:t>
    </dgm:pt>
    <dgm:pt modelId="{D2D056B6-523A-49E5-B2B6-B293A79BA011}" type="parTrans" cxnId="{379ACF3E-36C7-4960-8B82-323786FCD0AA}">
      <dgm:prSet/>
      <dgm:spPr/>
      <dgm:t>
        <a:bodyPr/>
        <a:lstStyle/>
        <a:p>
          <a:endParaRPr lang="en-US"/>
        </a:p>
      </dgm:t>
    </dgm:pt>
    <dgm:pt modelId="{48D1D93E-DF06-4008-9F4F-7CD914A97EC1}" type="sibTrans" cxnId="{379ACF3E-36C7-4960-8B82-323786FCD0AA}">
      <dgm:prSet/>
      <dgm:spPr/>
      <dgm:t>
        <a:bodyPr/>
        <a:lstStyle/>
        <a:p>
          <a:endParaRPr lang="en-US"/>
        </a:p>
      </dgm:t>
    </dgm:pt>
    <dgm:pt modelId="{D639700D-BB48-4E69-87F1-3CA8DC6FC8AE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 dirty="0"/>
            <a:t>.</a:t>
          </a:r>
        </a:p>
      </dgm:t>
    </dgm:pt>
    <dgm:pt modelId="{E3616747-1B74-4C35-AB56-CD57811AEF3C}" type="parTrans" cxnId="{75FCD07F-F148-4A8E-B7AD-25CDAD6A3D92}">
      <dgm:prSet/>
      <dgm:spPr/>
      <dgm:t>
        <a:bodyPr/>
        <a:lstStyle/>
        <a:p>
          <a:endParaRPr lang="en-US"/>
        </a:p>
      </dgm:t>
    </dgm:pt>
    <dgm:pt modelId="{D28F0C92-0E94-4C9F-86BF-BBE52654C114}" type="sibTrans" cxnId="{75FCD07F-F148-4A8E-B7AD-25CDAD6A3D92}">
      <dgm:prSet/>
      <dgm:spPr/>
      <dgm:t>
        <a:bodyPr/>
        <a:lstStyle/>
        <a:p>
          <a:endParaRPr lang="en-US"/>
        </a:p>
      </dgm:t>
    </dgm:pt>
    <dgm:pt modelId="{0326044B-7EA7-43AA-A56E-D3A6F80F35BD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/>
            <a:t>.</a:t>
          </a:r>
        </a:p>
      </dgm:t>
    </dgm:pt>
    <dgm:pt modelId="{E05B034A-5A1A-4552-83D4-AC85BE805834}" type="parTrans" cxnId="{7172AD4C-FAA3-463A-A079-8E6F9E7D30EC}">
      <dgm:prSet/>
      <dgm:spPr/>
      <dgm:t>
        <a:bodyPr/>
        <a:lstStyle/>
        <a:p>
          <a:endParaRPr lang="en-US"/>
        </a:p>
      </dgm:t>
    </dgm:pt>
    <dgm:pt modelId="{97C445BF-3238-4D6C-82B4-9DA2CF418B44}" type="sibTrans" cxnId="{7172AD4C-FAA3-463A-A079-8E6F9E7D30EC}">
      <dgm:prSet/>
      <dgm:spPr/>
      <dgm:t>
        <a:bodyPr/>
        <a:lstStyle/>
        <a:p>
          <a:endParaRPr lang="en-US"/>
        </a:p>
      </dgm:t>
    </dgm:pt>
    <dgm:pt modelId="{1589940F-50C8-4F27-B655-D6EE581A68A2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 dirty="0"/>
            <a:t>.</a:t>
          </a:r>
        </a:p>
      </dgm:t>
    </dgm:pt>
    <dgm:pt modelId="{6870AC36-D5DF-4F0C-BEA2-851DC0FD5E6B}" type="sibTrans" cxnId="{FA092B02-4B67-43DD-A1C4-6C9579330A2F}">
      <dgm:prSet/>
      <dgm:spPr/>
      <dgm:t>
        <a:bodyPr/>
        <a:lstStyle/>
        <a:p>
          <a:endParaRPr lang="en-US"/>
        </a:p>
      </dgm:t>
    </dgm:pt>
    <dgm:pt modelId="{94C04E22-5C2E-4ABA-A577-A4A71DA50A78}" type="parTrans" cxnId="{FA092B02-4B67-43DD-A1C4-6C9579330A2F}">
      <dgm:prSet/>
      <dgm:spPr/>
      <dgm:t>
        <a:bodyPr/>
        <a:lstStyle/>
        <a:p>
          <a:endParaRPr lang="en-US"/>
        </a:p>
      </dgm:t>
    </dgm:pt>
    <dgm:pt modelId="{A99A23A9-AA6B-41E6-B100-C4FC2FC2A2DD}">
      <dgm:prSet phldrT="[Text]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 dirty="0"/>
            <a:t>.</a:t>
          </a:r>
        </a:p>
      </dgm:t>
    </dgm:pt>
    <dgm:pt modelId="{5F3AFC76-BB7A-4DF5-B670-DA1B933929DA}" type="sibTrans" cxnId="{4885206A-766C-4AA7-93A9-EDC571FBAB7A}">
      <dgm:prSet/>
      <dgm:spPr/>
      <dgm:t>
        <a:bodyPr/>
        <a:lstStyle/>
        <a:p>
          <a:endParaRPr lang="en-US"/>
        </a:p>
      </dgm:t>
    </dgm:pt>
    <dgm:pt modelId="{F5ACDDF9-97AD-4833-8DF6-5DB8EEA94487}" type="parTrans" cxnId="{4885206A-766C-4AA7-93A9-EDC571FBAB7A}">
      <dgm:prSet/>
      <dgm:spPr/>
      <dgm:t>
        <a:bodyPr/>
        <a:lstStyle/>
        <a:p>
          <a:endParaRPr lang="en-US"/>
        </a:p>
      </dgm:t>
    </dgm:pt>
    <dgm:pt modelId="{28C90036-8935-474E-8C21-E321CAECAEE2}" type="pres">
      <dgm:prSet presAssocID="{E5F3A92A-40BB-4AF3-9A6D-311C717290D9}" presName="cycle" presStyleCnt="0">
        <dgm:presLayoutVars>
          <dgm:dir/>
          <dgm:resizeHandles val="exact"/>
        </dgm:presLayoutVars>
      </dgm:prSet>
      <dgm:spPr/>
    </dgm:pt>
    <dgm:pt modelId="{C8BFD6BA-2DDC-485B-B54D-9B39B0326640}" type="pres">
      <dgm:prSet presAssocID="{1589940F-50C8-4F27-B655-D6EE581A68A2}" presName="node" presStyleLbl="node1" presStyleIdx="0" presStyleCnt="5" custRadScaleRad="98916" custRadScaleInc="2709">
        <dgm:presLayoutVars>
          <dgm:bulletEnabled val="1"/>
        </dgm:presLayoutVars>
      </dgm:prSet>
      <dgm:spPr/>
    </dgm:pt>
    <dgm:pt modelId="{5FE0ACB6-6448-409A-8D13-DBCCF8AF7566}" type="pres">
      <dgm:prSet presAssocID="{6870AC36-D5DF-4F0C-BEA2-851DC0FD5E6B}" presName="sibTrans" presStyleLbl="sibTrans2D1" presStyleIdx="0" presStyleCnt="5"/>
      <dgm:spPr/>
    </dgm:pt>
    <dgm:pt modelId="{BA8756B0-9497-41C2-A2B0-ABC1066C14D3}" type="pres">
      <dgm:prSet presAssocID="{6870AC36-D5DF-4F0C-BEA2-851DC0FD5E6B}" presName="connectorText" presStyleLbl="sibTrans2D1" presStyleIdx="0" presStyleCnt="5"/>
      <dgm:spPr/>
    </dgm:pt>
    <dgm:pt modelId="{FCEE17ED-1E7E-4764-8639-1DC12DF7D009}" type="pres">
      <dgm:prSet presAssocID="{A99A23A9-AA6B-41E6-B100-C4FC2FC2A2DD}" presName="node" presStyleLbl="node1" presStyleIdx="1" presStyleCnt="5" custAng="15876309">
        <dgm:presLayoutVars>
          <dgm:bulletEnabled val="1"/>
        </dgm:presLayoutVars>
      </dgm:prSet>
      <dgm:spPr/>
    </dgm:pt>
    <dgm:pt modelId="{4F82DB6A-71A1-44E8-A7D0-443FD6B5F4F8}" type="pres">
      <dgm:prSet presAssocID="{5F3AFC76-BB7A-4DF5-B670-DA1B933929DA}" presName="sibTrans" presStyleLbl="sibTrans2D1" presStyleIdx="1" presStyleCnt="5"/>
      <dgm:spPr/>
    </dgm:pt>
    <dgm:pt modelId="{63624056-1B0F-4303-9086-CCAF288BB87C}" type="pres">
      <dgm:prSet presAssocID="{5F3AFC76-BB7A-4DF5-B670-DA1B933929DA}" presName="connectorText" presStyleLbl="sibTrans2D1" presStyleIdx="1" presStyleCnt="5"/>
      <dgm:spPr/>
    </dgm:pt>
    <dgm:pt modelId="{74199164-6324-4301-A70B-5B55ACF43C13}" type="pres">
      <dgm:prSet presAssocID="{6ADDD8E6-25FC-4589-9430-11ED0BAA201A}" presName="node" presStyleLbl="node1" presStyleIdx="2" presStyleCnt="5">
        <dgm:presLayoutVars>
          <dgm:bulletEnabled val="1"/>
        </dgm:presLayoutVars>
      </dgm:prSet>
      <dgm:spPr/>
    </dgm:pt>
    <dgm:pt modelId="{7E8A52CA-C1F9-413E-AF4B-2A369E40504A}" type="pres">
      <dgm:prSet presAssocID="{48D1D93E-DF06-4008-9F4F-7CD914A97EC1}" presName="sibTrans" presStyleLbl="sibTrans2D1" presStyleIdx="2" presStyleCnt="5"/>
      <dgm:spPr/>
    </dgm:pt>
    <dgm:pt modelId="{A5A656E6-0472-4312-A8F3-3E69B66E9E96}" type="pres">
      <dgm:prSet presAssocID="{48D1D93E-DF06-4008-9F4F-7CD914A97EC1}" presName="connectorText" presStyleLbl="sibTrans2D1" presStyleIdx="2" presStyleCnt="5"/>
      <dgm:spPr/>
    </dgm:pt>
    <dgm:pt modelId="{459162D7-D868-4E46-B66B-877B0711DAE5}" type="pres">
      <dgm:prSet presAssocID="{D639700D-BB48-4E69-87F1-3CA8DC6FC8AE}" presName="node" presStyleLbl="node1" presStyleIdx="3" presStyleCnt="5">
        <dgm:presLayoutVars>
          <dgm:bulletEnabled val="1"/>
        </dgm:presLayoutVars>
      </dgm:prSet>
      <dgm:spPr/>
    </dgm:pt>
    <dgm:pt modelId="{96400E57-0912-43F0-8A5F-93EBEE4A4426}" type="pres">
      <dgm:prSet presAssocID="{D28F0C92-0E94-4C9F-86BF-BBE52654C114}" presName="sibTrans" presStyleLbl="sibTrans2D1" presStyleIdx="3" presStyleCnt="5"/>
      <dgm:spPr/>
    </dgm:pt>
    <dgm:pt modelId="{75C48AC0-D037-4DD1-8605-03AB6D477F65}" type="pres">
      <dgm:prSet presAssocID="{D28F0C92-0E94-4C9F-86BF-BBE52654C114}" presName="connectorText" presStyleLbl="sibTrans2D1" presStyleIdx="3" presStyleCnt="5"/>
      <dgm:spPr/>
    </dgm:pt>
    <dgm:pt modelId="{8DE46549-624C-4A1F-901C-9137D8FD2F40}" type="pres">
      <dgm:prSet presAssocID="{0326044B-7EA7-43AA-A56E-D3A6F80F35BD}" presName="node" presStyleLbl="node1" presStyleIdx="4" presStyleCnt="5">
        <dgm:presLayoutVars>
          <dgm:bulletEnabled val="1"/>
        </dgm:presLayoutVars>
      </dgm:prSet>
      <dgm:spPr/>
    </dgm:pt>
    <dgm:pt modelId="{516BA138-5949-4041-B7F7-1FE4ED8B5773}" type="pres">
      <dgm:prSet presAssocID="{97C445BF-3238-4D6C-82B4-9DA2CF418B44}" presName="sibTrans" presStyleLbl="sibTrans2D1" presStyleIdx="4" presStyleCnt="5"/>
      <dgm:spPr/>
    </dgm:pt>
    <dgm:pt modelId="{86D7D1B9-0B56-4618-A1B7-6785EF1CA11C}" type="pres">
      <dgm:prSet presAssocID="{97C445BF-3238-4D6C-82B4-9DA2CF418B44}" presName="connectorText" presStyleLbl="sibTrans2D1" presStyleIdx="4" presStyleCnt="5"/>
      <dgm:spPr/>
    </dgm:pt>
  </dgm:ptLst>
  <dgm:cxnLst>
    <dgm:cxn modelId="{FA092B02-4B67-43DD-A1C4-6C9579330A2F}" srcId="{E5F3A92A-40BB-4AF3-9A6D-311C717290D9}" destId="{1589940F-50C8-4F27-B655-D6EE581A68A2}" srcOrd="0" destOrd="0" parTransId="{94C04E22-5C2E-4ABA-A577-A4A71DA50A78}" sibTransId="{6870AC36-D5DF-4F0C-BEA2-851DC0FD5E6B}"/>
    <dgm:cxn modelId="{66A0430A-09FB-4B5A-9A60-67E992711212}" type="presOf" srcId="{48D1D93E-DF06-4008-9F4F-7CD914A97EC1}" destId="{7E8A52CA-C1F9-413E-AF4B-2A369E40504A}" srcOrd="0" destOrd="0" presId="urn:microsoft.com/office/officeart/2005/8/layout/cycle2"/>
    <dgm:cxn modelId="{1BDBBC1C-8952-4C70-911E-4B3126F082CC}" type="presOf" srcId="{6870AC36-D5DF-4F0C-BEA2-851DC0FD5E6B}" destId="{5FE0ACB6-6448-409A-8D13-DBCCF8AF7566}" srcOrd="0" destOrd="0" presId="urn:microsoft.com/office/officeart/2005/8/layout/cycle2"/>
    <dgm:cxn modelId="{0B937E27-BCCB-46FA-B95A-4120C9FB6B81}" type="presOf" srcId="{D28F0C92-0E94-4C9F-86BF-BBE52654C114}" destId="{75C48AC0-D037-4DD1-8605-03AB6D477F65}" srcOrd="1" destOrd="0" presId="urn:microsoft.com/office/officeart/2005/8/layout/cycle2"/>
    <dgm:cxn modelId="{187FC93E-B6FF-44E7-85B3-11162F16427C}" type="presOf" srcId="{5F3AFC76-BB7A-4DF5-B670-DA1B933929DA}" destId="{4F82DB6A-71A1-44E8-A7D0-443FD6B5F4F8}" srcOrd="0" destOrd="0" presId="urn:microsoft.com/office/officeart/2005/8/layout/cycle2"/>
    <dgm:cxn modelId="{379ACF3E-36C7-4960-8B82-323786FCD0AA}" srcId="{E5F3A92A-40BB-4AF3-9A6D-311C717290D9}" destId="{6ADDD8E6-25FC-4589-9430-11ED0BAA201A}" srcOrd="2" destOrd="0" parTransId="{D2D056B6-523A-49E5-B2B6-B293A79BA011}" sibTransId="{48D1D93E-DF06-4008-9F4F-7CD914A97EC1}"/>
    <dgm:cxn modelId="{4885206A-766C-4AA7-93A9-EDC571FBAB7A}" srcId="{E5F3A92A-40BB-4AF3-9A6D-311C717290D9}" destId="{A99A23A9-AA6B-41E6-B100-C4FC2FC2A2DD}" srcOrd="1" destOrd="0" parTransId="{F5ACDDF9-97AD-4833-8DF6-5DB8EEA94487}" sibTransId="{5F3AFC76-BB7A-4DF5-B670-DA1B933929DA}"/>
    <dgm:cxn modelId="{7172AD4C-FAA3-463A-A079-8E6F9E7D30EC}" srcId="{E5F3A92A-40BB-4AF3-9A6D-311C717290D9}" destId="{0326044B-7EA7-43AA-A56E-D3A6F80F35BD}" srcOrd="4" destOrd="0" parTransId="{E05B034A-5A1A-4552-83D4-AC85BE805834}" sibTransId="{97C445BF-3238-4D6C-82B4-9DA2CF418B44}"/>
    <dgm:cxn modelId="{75FCD07F-F148-4A8E-B7AD-25CDAD6A3D92}" srcId="{E5F3A92A-40BB-4AF3-9A6D-311C717290D9}" destId="{D639700D-BB48-4E69-87F1-3CA8DC6FC8AE}" srcOrd="3" destOrd="0" parTransId="{E3616747-1B74-4C35-AB56-CD57811AEF3C}" sibTransId="{D28F0C92-0E94-4C9F-86BF-BBE52654C114}"/>
    <dgm:cxn modelId="{AE6AFEA4-6BD8-4512-940E-FB25E79BF9C4}" type="presOf" srcId="{D28F0C92-0E94-4C9F-86BF-BBE52654C114}" destId="{96400E57-0912-43F0-8A5F-93EBEE4A4426}" srcOrd="0" destOrd="0" presId="urn:microsoft.com/office/officeart/2005/8/layout/cycle2"/>
    <dgm:cxn modelId="{248002AD-E27C-4FEB-BA1B-8904BBFAD1AD}" type="presOf" srcId="{D639700D-BB48-4E69-87F1-3CA8DC6FC8AE}" destId="{459162D7-D868-4E46-B66B-877B0711DAE5}" srcOrd="0" destOrd="0" presId="urn:microsoft.com/office/officeart/2005/8/layout/cycle2"/>
    <dgm:cxn modelId="{DEEE5DAF-CB93-40A4-9EC2-DA3B6A780F3C}" type="presOf" srcId="{48D1D93E-DF06-4008-9F4F-7CD914A97EC1}" destId="{A5A656E6-0472-4312-A8F3-3E69B66E9E96}" srcOrd="1" destOrd="0" presId="urn:microsoft.com/office/officeart/2005/8/layout/cycle2"/>
    <dgm:cxn modelId="{99B3A5AF-8AAF-48EB-8A19-4AD9EC2E163E}" type="presOf" srcId="{E5F3A92A-40BB-4AF3-9A6D-311C717290D9}" destId="{28C90036-8935-474E-8C21-E321CAECAEE2}" srcOrd="0" destOrd="0" presId="urn:microsoft.com/office/officeart/2005/8/layout/cycle2"/>
    <dgm:cxn modelId="{7F3111B3-295B-4C78-85AB-8BB45881B523}" type="presOf" srcId="{6870AC36-D5DF-4F0C-BEA2-851DC0FD5E6B}" destId="{BA8756B0-9497-41C2-A2B0-ABC1066C14D3}" srcOrd="1" destOrd="0" presId="urn:microsoft.com/office/officeart/2005/8/layout/cycle2"/>
    <dgm:cxn modelId="{B3A2BBC3-CDC3-42F4-9B0C-EFC45856343E}" type="presOf" srcId="{97C445BF-3238-4D6C-82B4-9DA2CF418B44}" destId="{516BA138-5949-4041-B7F7-1FE4ED8B5773}" srcOrd="0" destOrd="0" presId="urn:microsoft.com/office/officeart/2005/8/layout/cycle2"/>
    <dgm:cxn modelId="{A24CD9C9-5571-404F-B921-B673B59FE8C1}" type="presOf" srcId="{97C445BF-3238-4D6C-82B4-9DA2CF418B44}" destId="{86D7D1B9-0B56-4618-A1B7-6785EF1CA11C}" srcOrd="1" destOrd="0" presId="urn:microsoft.com/office/officeart/2005/8/layout/cycle2"/>
    <dgm:cxn modelId="{E23940CC-E919-44E7-9F54-1970C6F68838}" type="presOf" srcId="{1589940F-50C8-4F27-B655-D6EE581A68A2}" destId="{C8BFD6BA-2DDC-485B-B54D-9B39B0326640}" srcOrd="0" destOrd="0" presId="urn:microsoft.com/office/officeart/2005/8/layout/cycle2"/>
    <dgm:cxn modelId="{616186E4-C9FC-4E39-884B-017949E31C4C}" type="presOf" srcId="{0326044B-7EA7-43AA-A56E-D3A6F80F35BD}" destId="{8DE46549-624C-4A1F-901C-9137D8FD2F40}" srcOrd="0" destOrd="0" presId="urn:microsoft.com/office/officeart/2005/8/layout/cycle2"/>
    <dgm:cxn modelId="{BB7008F0-E4B4-41C3-8DE2-2DE128DBDE1E}" type="presOf" srcId="{A99A23A9-AA6B-41E6-B100-C4FC2FC2A2DD}" destId="{FCEE17ED-1E7E-4764-8639-1DC12DF7D009}" srcOrd="0" destOrd="0" presId="urn:microsoft.com/office/officeart/2005/8/layout/cycle2"/>
    <dgm:cxn modelId="{4B59C9F5-10F4-482C-992C-78D30E4E3A60}" type="presOf" srcId="{5F3AFC76-BB7A-4DF5-B670-DA1B933929DA}" destId="{63624056-1B0F-4303-9086-CCAF288BB87C}" srcOrd="1" destOrd="0" presId="urn:microsoft.com/office/officeart/2005/8/layout/cycle2"/>
    <dgm:cxn modelId="{54F3D2FA-854F-4D60-8B2C-BA452046AFC4}" type="presOf" srcId="{6ADDD8E6-25FC-4589-9430-11ED0BAA201A}" destId="{74199164-6324-4301-A70B-5B55ACF43C13}" srcOrd="0" destOrd="0" presId="urn:microsoft.com/office/officeart/2005/8/layout/cycle2"/>
    <dgm:cxn modelId="{83973657-646F-4472-8582-FEF79FE62C9B}" type="presParOf" srcId="{28C90036-8935-474E-8C21-E321CAECAEE2}" destId="{C8BFD6BA-2DDC-485B-B54D-9B39B0326640}" srcOrd="0" destOrd="0" presId="urn:microsoft.com/office/officeart/2005/8/layout/cycle2"/>
    <dgm:cxn modelId="{E6359BBD-54A9-467F-AE4E-024E080CD6E5}" type="presParOf" srcId="{28C90036-8935-474E-8C21-E321CAECAEE2}" destId="{5FE0ACB6-6448-409A-8D13-DBCCF8AF7566}" srcOrd="1" destOrd="0" presId="urn:microsoft.com/office/officeart/2005/8/layout/cycle2"/>
    <dgm:cxn modelId="{A8B33B5C-FE1C-4B65-86A3-6231AA1B3F9D}" type="presParOf" srcId="{5FE0ACB6-6448-409A-8D13-DBCCF8AF7566}" destId="{BA8756B0-9497-41C2-A2B0-ABC1066C14D3}" srcOrd="0" destOrd="0" presId="urn:microsoft.com/office/officeart/2005/8/layout/cycle2"/>
    <dgm:cxn modelId="{F70FE5FB-3539-40CE-BE24-406A510A7103}" type="presParOf" srcId="{28C90036-8935-474E-8C21-E321CAECAEE2}" destId="{FCEE17ED-1E7E-4764-8639-1DC12DF7D009}" srcOrd="2" destOrd="0" presId="urn:microsoft.com/office/officeart/2005/8/layout/cycle2"/>
    <dgm:cxn modelId="{9B2F74A3-FC6D-4FB9-A857-4D4D960774D0}" type="presParOf" srcId="{28C90036-8935-474E-8C21-E321CAECAEE2}" destId="{4F82DB6A-71A1-44E8-A7D0-443FD6B5F4F8}" srcOrd="3" destOrd="0" presId="urn:microsoft.com/office/officeart/2005/8/layout/cycle2"/>
    <dgm:cxn modelId="{CF40507A-CDEA-4D1E-A58C-F9F7FC9074F0}" type="presParOf" srcId="{4F82DB6A-71A1-44E8-A7D0-443FD6B5F4F8}" destId="{63624056-1B0F-4303-9086-CCAF288BB87C}" srcOrd="0" destOrd="0" presId="urn:microsoft.com/office/officeart/2005/8/layout/cycle2"/>
    <dgm:cxn modelId="{DB94F4F1-71BC-47A5-B5D5-81991FF2B18D}" type="presParOf" srcId="{28C90036-8935-474E-8C21-E321CAECAEE2}" destId="{74199164-6324-4301-A70B-5B55ACF43C13}" srcOrd="4" destOrd="0" presId="urn:microsoft.com/office/officeart/2005/8/layout/cycle2"/>
    <dgm:cxn modelId="{1198C114-341D-4764-9CB3-4FA9993D89C7}" type="presParOf" srcId="{28C90036-8935-474E-8C21-E321CAECAEE2}" destId="{7E8A52CA-C1F9-413E-AF4B-2A369E40504A}" srcOrd="5" destOrd="0" presId="urn:microsoft.com/office/officeart/2005/8/layout/cycle2"/>
    <dgm:cxn modelId="{D3B5B2D4-FF4A-4451-BFB7-242364A23294}" type="presParOf" srcId="{7E8A52CA-C1F9-413E-AF4B-2A369E40504A}" destId="{A5A656E6-0472-4312-A8F3-3E69B66E9E96}" srcOrd="0" destOrd="0" presId="urn:microsoft.com/office/officeart/2005/8/layout/cycle2"/>
    <dgm:cxn modelId="{0A054607-9020-4355-869F-99F6FF03A70A}" type="presParOf" srcId="{28C90036-8935-474E-8C21-E321CAECAEE2}" destId="{459162D7-D868-4E46-B66B-877B0711DAE5}" srcOrd="6" destOrd="0" presId="urn:microsoft.com/office/officeart/2005/8/layout/cycle2"/>
    <dgm:cxn modelId="{89949D44-F329-4712-A84B-A05D54C9EF0B}" type="presParOf" srcId="{28C90036-8935-474E-8C21-E321CAECAEE2}" destId="{96400E57-0912-43F0-8A5F-93EBEE4A4426}" srcOrd="7" destOrd="0" presId="urn:microsoft.com/office/officeart/2005/8/layout/cycle2"/>
    <dgm:cxn modelId="{1564646A-EF4F-42EB-B097-0F87DB3FC8D9}" type="presParOf" srcId="{96400E57-0912-43F0-8A5F-93EBEE4A4426}" destId="{75C48AC0-D037-4DD1-8605-03AB6D477F65}" srcOrd="0" destOrd="0" presId="urn:microsoft.com/office/officeart/2005/8/layout/cycle2"/>
    <dgm:cxn modelId="{AAEE6E17-DAC5-46E5-B3CE-2C8F2DA763DA}" type="presParOf" srcId="{28C90036-8935-474E-8C21-E321CAECAEE2}" destId="{8DE46549-624C-4A1F-901C-9137D8FD2F40}" srcOrd="8" destOrd="0" presId="urn:microsoft.com/office/officeart/2005/8/layout/cycle2"/>
    <dgm:cxn modelId="{3295BBE1-3996-4A55-B69F-F3686F78F684}" type="presParOf" srcId="{28C90036-8935-474E-8C21-E321CAECAEE2}" destId="{516BA138-5949-4041-B7F7-1FE4ED8B5773}" srcOrd="9" destOrd="0" presId="urn:microsoft.com/office/officeart/2005/8/layout/cycle2"/>
    <dgm:cxn modelId="{DD127150-2E67-47AD-8CAC-35C0B2431BED}" type="presParOf" srcId="{516BA138-5949-4041-B7F7-1FE4ED8B5773}" destId="{86D7D1B9-0B56-4618-A1B7-6785EF1CA11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FD6BA-2DDC-485B-B54D-9B39B0326640}">
      <dsp:nvSpPr>
        <dsp:cNvPr id="0" name=""/>
        <dsp:cNvSpPr/>
      </dsp:nvSpPr>
      <dsp:spPr>
        <a:xfrm>
          <a:off x="1625562" y="18660"/>
          <a:ext cx="1302212" cy="130221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.</a:t>
          </a:r>
        </a:p>
      </dsp:txBody>
      <dsp:txXfrm>
        <a:off x="1816267" y="209365"/>
        <a:ext cx="920802" cy="920802"/>
      </dsp:txXfrm>
    </dsp:sp>
    <dsp:sp modelId="{5FE0ACB6-6448-409A-8D13-DBCCF8AF7566}">
      <dsp:nvSpPr>
        <dsp:cNvPr id="0" name=""/>
        <dsp:cNvSpPr/>
      </dsp:nvSpPr>
      <dsp:spPr>
        <a:xfrm rot="2163005">
          <a:off x="2881773" y="1009850"/>
          <a:ext cx="328044" cy="439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891196" y="1068791"/>
        <a:ext cx="229631" cy="263698"/>
      </dsp:txXfrm>
    </dsp:sp>
    <dsp:sp modelId="{FCEE17ED-1E7E-4764-8639-1DC12DF7D009}">
      <dsp:nvSpPr>
        <dsp:cNvPr id="0" name=""/>
        <dsp:cNvSpPr/>
      </dsp:nvSpPr>
      <dsp:spPr>
        <a:xfrm rot="15876309">
          <a:off x="3178828" y="1149250"/>
          <a:ext cx="1302212" cy="130221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.</a:t>
          </a:r>
        </a:p>
      </dsp:txBody>
      <dsp:txXfrm>
        <a:off x="3369533" y="1339955"/>
        <a:ext cx="920802" cy="920802"/>
      </dsp:txXfrm>
    </dsp:sp>
    <dsp:sp modelId="{4F82DB6A-71A1-44E8-A7D0-443FD6B5F4F8}">
      <dsp:nvSpPr>
        <dsp:cNvPr id="0" name=""/>
        <dsp:cNvSpPr/>
      </dsp:nvSpPr>
      <dsp:spPr>
        <a:xfrm rot="6480000">
          <a:off x="3358097" y="2500742"/>
          <a:ext cx="345734" cy="439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3425983" y="2539319"/>
        <a:ext cx="242014" cy="263698"/>
      </dsp:txXfrm>
    </dsp:sp>
    <dsp:sp modelId="{74199164-6324-4301-A70B-5B55ACF43C13}">
      <dsp:nvSpPr>
        <dsp:cNvPr id="0" name=""/>
        <dsp:cNvSpPr/>
      </dsp:nvSpPr>
      <dsp:spPr>
        <a:xfrm>
          <a:off x="2574841" y="3008130"/>
          <a:ext cx="1302212" cy="1302212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.</a:t>
          </a:r>
        </a:p>
      </dsp:txBody>
      <dsp:txXfrm>
        <a:off x="2765546" y="3198835"/>
        <a:ext cx="920802" cy="920802"/>
      </dsp:txXfrm>
    </dsp:sp>
    <dsp:sp modelId="{7E8A52CA-C1F9-413E-AF4B-2A369E40504A}">
      <dsp:nvSpPr>
        <dsp:cNvPr id="0" name=""/>
        <dsp:cNvSpPr/>
      </dsp:nvSpPr>
      <dsp:spPr>
        <a:xfrm rot="10800000">
          <a:off x="2085594" y="3439488"/>
          <a:ext cx="345734" cy="439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2189314" y="3527387"/>
        <a:ext cx="242014" cy="263698"/>
      </dsp:txXfrm>
    </dsp:sp>
    <dsp:sp modelId="{459162D7-D868-4E46-B66B-877B0711DAE5}">
      <dsp:nvSpPr>
        <dsp:cNvPr id="0" name=""/>
        <dsp:cNvSpPr/>
      </dsp:nvSpPr>
      <dsp:spPr>
        <a:xfrm>
          <a:off x="620299" y="3008130"/>
          <a:ext cx="1302212" cy="1302212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.</a:t>
          </a:r>
        </a:p>
      </dsp:txBody>
      <dsp:txXfrm>
        <a:off x="811004" y="3198835"/>
        <a:ext cx="920802" cy="920802"/>
      </dsp:txXfrm>
    </dsp:sp>
    <dsp:sp modelId="{96400E57-0912-43F0-8A5F-93EBEE4A4426}">
      <dsp:nvSpPr>
        <dsp:cNvPr id="0" name=""/>
        <dsp:cNvSpPr/>
      </dsp:nvSpPr>
      <dsp:spPr>
        <a:xfrm rot="15120000">
          <a:off x="799568" y="2519354"/>
          <a:ext cx="345734" cy="439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67454" y="2656575"/>
        <a:ext cx="242014" cy="263698"/>
      </dsp:txXfrm>
    </dsp:sp>
    <dsp:sp modelId="{8DE46549-624C-4A1F-901C-9137D8FD2F40}">
      <dsp:nvSpPr>
        <dsp:cNvPr id="0" name=""/>
        <dsp:cNvSpPr/>
      </dsp:nvSpPr>
      <dsp:spPr>
        <a:xfrm>
          <a:off x="16313" y="1149250"/>
          <a:ext cx="1302212" cy="1302212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.</a:t>
          </a:r>
        </a:p>
      </dsp:txBody>
      <dsp:txXfrm>
        <a:off x="207018" y="1339955"/>
        <a:ext cx="920802" cy="920802"/>
      </dsp:txXfrm>
    </dsp:sp>
    <dsp:sp modelId="{516BA138-5949-4041-B7F7-1FE4ED8B5773}">
      <dsp:nvSpPr>
        <dsp:cNvPr id="0" name=""/>
        <dsp:cNvSpPr/>
      </dsp:nvSpPr>
      <dsp:spPr>
        <a:xfrm rot="19494586">
          <a:off x="1287798" y="1021043"/>
          <a:ext cx="352179" cy="439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297399" y="1139310"/>
        <a:ext cx="246525" cy="2636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FD6BA-2DDC-485B-B54D-9B39B0326640}">
      <dsp:nvSpPr>
        <dsp:cNvPr id="0" name=""/>
        <dsp:cNvSpPr/>
      </dsp:nvSpPr>
      <dsp:spPr>
        <a:xfrm>
          <a:off x="1625562" y="18660"/>
          <a:ext cx="1302212" cy="130221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.</a:t>
          </a:r>
        </a:p>
      </dsp:txBody>
      <dsp:txXfrm>
        <a:off x="1816267" y="209365"/>
        <a:ext cx="920802" cy="920802"/>
      </dsp:txXfrm>
    </dsp:sp>
    <dsp:sp modelId="{5FE0ACB6-6448-409A-8D13-DBCCF8AF7566}">
      <dsp:nvSpPr>
        <dsp:cNvPr id="0" name=""/>
        <dsp:cNvSpPr/>
      </dsp:nvSpPr>
      <dsp:spPr>
        <a:xfrm rot="2163005">
          <a:off x="2881773" y="1009850"/>
          <a:ext cx="328044" cy="439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891196" y="1068791"/>
        <a:ext cx="229631" cy="263698"/>
      </dsp:txXfrm>
    </dsp:sp>
    <dsp:sp modelId="{FCEE17ED-1E7E-4764-8639-1DC12DF7D009}">
      <dsp:nvSpPr>
        <dsp:cNvPr id="0" name=""/>
        <dsp:cNvSpPr/>
      </dsp:nvSpPr>
      <dsp:spPr>
        <a:xfrm rot="15876309">
          <a:off x="3178828" y="1149250"/>
          <a:ext cx="1302212" cy="1302212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.</a:t>
          </a:r>
        </a:p>
      </dsp:txBody>
      <dsp:txXfrm>
        <a:off x="3369533" y="1339955"/>
        <a:ext cx="920802" cy="920802"/>
      </dsp:txXfrm>
    </dsp:sp>
    <dsp:sp modelId="{4F82DB6A-71A1-44E8-A7D0-443FD6B5F4F8}">
      <dsp:nvSpPr>
        <dsp:cNvPr id="0" name=""/>
        <dsp:cNvSpPr/>
      </dsp:nvSpPr>
      <dsp:spPr>
        <a:xfrm rot="6480000">
          <a:off x="3358097" y="2500742"/>
          <a:ext cx="345734" cy="439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3425983" y="2539319"/>
        <a:ext cx="242014" cy="263698"/>
      </dsp:txXfrm>
    </dsp:sp>
    <dsp:sp modelId="{74199164-6324-4301-A70B-5B55ACF43C13}">
      <dsp:nvSpPr>
        <dsp:cNvPr id="0" name=""/>
        <dsp:cNvSpPr/>
      </dsp:nvSpPr>
      <dsp:spPr>
        <a:xfrm>
          <a:off x="2574841" y="3008130"/>
          <a:ext cx="1302212" cy="1302212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.</a:t>
          </a:r>
        </a:p>
      </dsp:txBody>
      <dsp:txXfrm>
        <a:off x="2765546" y="3198835"/>
        <a:ext cx="920802" cy="920802"/>
      </dsp:txXfrm>
    </dsp:sp>
    <dsp:sp modelId="{7E8A52CA-C1F9-413E-AF4B-2A369E40504A}">
      <dsp:nvSpPr>
        <dsp:cNvPr id="0" name=""/>
        <dsp:cNvSpPr/>
      </dsp:nvSpPr>
      <dsp:spPr>
        <a:xfrm rot="10800000">
          <a:off x="2085594" y="3439488"/>
          <a:ext cx="345734" cy="439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2189314" y="3527387"/>
        <a:ext cx="242014" cy="263698"/>
      </dsp:txXfrm>
    </dsp:sp>
    <dsp:sp modelId="{459162D7-D868-4E46-B66B-877B0711DAE5}">
      <dsp:nvSpPr>
        <dsp:cNvPr id="0" name=""/>
        <dsp:cNvSpPr/>
      </dsp:nvSpPr>
      <dsp:spPr>
        <a:xfrm>
          <a:off x="620299" y="3008130"/>
          <a:ext cx="1302212" cy="1302212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.</a:t>
          </a:r>
        </a:p>
      </dsp:txBody>
      <dsp:txXfrm>
        <a:off x="811004" y="3198835"/>
        <a:ext cx="920802" cy="920802"/>
      </dsp:txXfrm>
    </dsp:sp>
    <dsp:sp modelId="{96400E57-0912-43F0-8A5F-93EBEE4A4426}">
      <dsp:nvSpPr>
        <dsp:cNvPr id="0" name=""/>
        <dsp:cNvSpPr/>
      </dsp:nvSpPr>
      <dsp:spPr>
        <a:xfrm rot="15120000">
          <a:off x="799568" y="2519354"/>
          <a:ext cx="345734" cy="439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867454" y="2656575"/>
        <a:ext cx="242014" cy="263698"/>
      </dsp:txXfrm>
    </dsp:sp>
    <dsp:sp modelId="{8DE46549-624C-4A1F-901C-9137D8FD2F40}">
      <dsp:nvSpPr>
        <dsp:cNvPr id="0" name=""/>
        <dsp:cNvSpPr/>
      </dsp:nvSpPr>
      <dsp:spPr>
        <a:xfrm>
          <a:off x="16313" y="1149250"/>
          <a:ext cx="1302212" cy="1302212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.</a:t>
          </a:r>
        </a:p>
      </dsp:txBody>
      <dsp:txXfrm>
        <a:off x="207018" y="1339955"/>
        <a:ext cx="920802" cy="920802"/>
      </dsp:txXfrm>
    </dsp:sp>
    <dsp:sp modelId="{516BA138-5949-4041-B7F7-1FE4ED8B5773}">
      <dsp:nvSpPr>
        <dsp:cNvPr id="0" name=""/>
        <dsp:cNvSpPr/>
      </dsp:nvSpPr>
      <dsp:spPr>
        <a:xfrm rot="19494586">
          <a:off x="1287798" y="1021043"/>
          <a:ext cx="352179" cy="4394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297399" y="1139310"/>
        <a:ext cx="246525" cy="263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16FCC-6A92-4FA2-B0CE-530A18840135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D55A8-CF3B-456F-97E4-226E778B8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45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3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78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1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0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68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29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90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4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1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37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9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11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0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80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B29136E-8215-4DAD-A18F-52FD0868ABBE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1EBD893-DC55-4568-8B90-A1ACDD836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53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3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450081" y="2626822"/>
            <a:ext cx="3291839" cy="16043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PRESENTED BY: AMNA MURTAZA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2025-ARCH-4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51" y="1717553"/>
            <a:ext cx="6685299" cy="3422894"/>
          </a:xfrm>
          <a:prstGeom prst="rect">
            <a:avLst/>
          </a:prstGeom>
        </p:spPr>
      </p:pic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2488205803"/>
              </p:ext>
            </p:extLst>
          </p:nvPr>
        </p:nvGraphicFramePr>
        <p:xfrm>
          <a:off x="3847323" y="1273629"/>
          <a:ext cx="4497354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Oval 4"/>
          <p:cNvSpPr/>
          <p:nvPr/>
        </p:nvSpPr>
        <p:spPr>
          <a:xfrm flipH="1">
            <a:off x="2015412" y="270588"/>
            <a:ext cx="7968342" cy="621418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THE DESIGN JOURNEY 2025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FOUNDATION STUDIO</a:t>
            </a:r>
          </a:p>
        </p:txBody>
      </p:sp>
      <p:pic>
        <p:nvPicPr>
          <p:cNvPr id="2" name="Future(chosic.com)">
            <a:hlinkClick r:id="" action="ppaction://media"/>
            <a:extLst>
              <a:ext uri="{FF2B5EF4-FFF2-40B4-BE49-F238E27FC236}">
                <a16:creationId xmlns:a16="http://schemas.microsoft.com/office/drawing/2014/main" id="{F2895EB1-E1CF-443B-B278-BADAE2716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67478" y="47623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 flipH="1">
            <a:off x="515388" y="540327"/>
            <a:ext cx="2293125" cy="2227811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THE DESIGN JOURNEY 2025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FOUNDATION STUDIO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420793" y="4763194"/>
            <a:ext cx="3291839" cy="16043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PRESENTED BY: AMNA MURTAZA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2025-ARCH-4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92" y="281359"/>
            <a:ext cx="6685299" cy="3422894"/>
          </a:xfrm>
          <a:prstGeom prst="rect">
            <a:avLst/>
          </a:prstGeom>
        </p:spPr>
      </p:pic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3729474214"/>
              </p:ext>
            </p:extLst>
          </p:nvPr>
        </p:nvGraphicFramePr>
        <p:xfrm>
          <a:off x="914402" y="2547257"/>
          <a:ext cx="4497354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2962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Graphic spid="2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6367" y="1903445"/>
            <a:ext cx="2575249" cy="123110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DESCRIPTION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Designing timeless spaces that inspire creativity and elevate everyday living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8" y="3318352"/>
            <a:ext cx="2724540" cy="2507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08" y="876008"/>
            <a:ext cx="2593911" cy="2873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3778899" y="3610948"/>
            <a:ext cx="2929813" cy="203132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believe every structure tells a story- a story of people purpose and place.</a:t>
            </a:r>
          </a:p>
          <a:p>
            <a:r>
              <a:rPr lang="en-US" dirty="0"/>
              <a:t>Our design blend modern innovation with sustainable solutions.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12" y="1063155"/>
            <a:ext cx="3872202" cy="2360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832149" y="3517750"/>
            <a:ext cx="3625327" cy="23083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Building your future together</a:t>
            </a:r>
          </a:p>
          <a:p>
            <a:r>
              <a:rPr lang="en-US" dirty="0"/>
              <a:t>Our portfolio showcase</a:t>
            </a:r>
          </a:p>
          <a:p>
            <a:r>
              <a:rPr lang="en-US" dirty="0"/>
              <a:t>Innovative designs-from minimalist homes to dynamic commercial spaces.</a:t>
            </a:r>
          </a:p>
          <a:p>
            <a:r>
              <a:rPr lang="en-US" dirty="0"/>
              <a:t>We are committed to shaping the future of architecture with creativity and passion.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0156" y="720762"/>
            <a:ext cx="3356386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OUR STUDIO WORK PEICES</a:t>
            </a:r>
          </a:p>
        </p:txBody>
      </p:sp>
    </p:spTree>
    <p:extLst>
      <p:ext uri="{BB962C8B-B14F-4D97-AF65-F5344CB8AC3E}">
        <p14:creationId xmlns:p14="http://schemas.microsoft.com/office/powerpoint/2010/main" val="349209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282569">
            <a:off x="920576" y="1164444"/>
            <a:ext cx="3506992" cy="2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rot="21014529">
            <a:off x="1803067" y="2977319"/>
            <a:ext cx="4192794" cy="2876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2532">
            <a:off x="1968616" y="3183678"/>
            <a:ext cx="3929390" cy="24635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94131">
            <a:off x="6650151" y="1741249"/>
            <a:ext cx="4645555" cy="35725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1116">
            <a:off x="6989756" y="2165605"/>
            <a:ext cx="3953131" cy="2668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0910241">
            <a:off x="1489073" y="1914500"/>
            <a:ext cx="2613954" cy="126188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PRINCIPLES OF DESIGN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PATTERN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HEIRARCHY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MOVEMENT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 rot="2285736">
            <a:off x="5865800" y="4647720"/>
            <a:ext cx="3604958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IMAGES OF THESE PRINCIPLES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46673" y="978946"/>
            <a:ext cx="3255881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PRINCIPLES OF DESIGN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4314520" y="5992548"/>
            <a:ext cx="4163209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Let’s your dream space into reality</a:t>
            </a:r>
          </a:p>
        </p:txBody>
      </p:sp>
    </p:spTree>
    <p:extLst>
      <p:ext uri="{BB962C8B-B14F-4D97-AF65-F5344CB8AC3E}">
        <p14:creationId xmlns:p14="http://schemas.microsoft.com/office/powerpoint/2010/main" val="368930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111</TotalTime>
  <Words>122</Words>
  <Application>Microsoft Office PowerPoint</Application>
  <PresentationFormat>Widescreen</PresentationFormat>
  <Paragraphs>34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Century Gothic</vt:lpstr>
      <vt:lpstr>Wingdings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UET</dc:creator>
  <cp:lastModifiedBy>Arfa</cp:lastModifiedBy>
  <cp:revision>13</cp:revision>
  <dcterms:created xsi:type="dcterms:W3CDTF">2025-10-29T04:04:31Z</dcterms:created>
  <dcterms:modified xsi:type="dcterms:W3CDTF">2025-10-29T05:59:56Z</dcterms:modified>
</cp:coreProperties>
</file>